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4" r:id="rId3"/>
    <p:sldId id="272" r:id="rId4"/>
    <p:sldId id="262" r:id="rId5"/>
    <p:sldId id="263" r:id="rId6"/>
    <p:sldId id="264" r:id="rId7"/>
    <p:sldId id="269" r:id="rId8"/>
    <p:sldId id="284" r:id="rId9"/>
    <p:sldId id="270" r:id="rId10"/>
    <p:sldId id="275" r:id="rId11"/>
    <p:sldId id="266" r:id="rId12"/>
    <p:sldId id="267" r:id="rId13"/>
    <p:sldId id="285" r:id="rId14"/>
    <p:sldId id="279" r:id="rId15"/>
    <p:sldId id="273" r:id="rId16"/>
    <p:sldId id="280" r:id="rId17"/>
    <p:sldId id="276" r:id="rId18"/>
    <p:sldId id="288" r:id="rId19"/>
    <p:sldId id="289" r:id="rId20"/>
    <p:sldId id="282" r:id="rId21"/>
    <p:sldId id="281" r:id="rId22"/>
    <p:sldId id="277" r:id="rId23"/>
    <p:sldId id="271" r:id="rId2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CC99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17" autoAdjust="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454A-AFE2-4D04-B762-DC3FC26BB533}" type="datetimeFigureOut">
              <a:rPr lang="zh-TW" altLang="en-US" smtClean="0"/>
              <a:t>2018/8/23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FAE7-1189-4ADD-B436-0E27ED48B2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380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454A-AFE2-4D04-B762-DC3FC26BB533}" type="datetimeFigureOut">
              <a:rPr lang="zh-TW" altLang="en-US" smtClean="0"/>
              <a:t>2018/8/23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FAE7-1189-4ADD-B436-0E27ED48B2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477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454A-AFE2-4D04-B762-DC3FC26BB533}" type="datetimeFigureOut">
              <a:rPr lang="zh-TW" altLang="en-US" smtClean="0"/>
              <a:t>2018/8/23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FAE7-1189-4ADD-B436-0E27ED48B2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37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454A-AFE2-4D04-B762-DC3FC26BB533}" type="datetimeFigureOut">
              <a:rPr lang="zh-TW" altLang="en-US" smtClean="0"/>
              <a:t>2018/8/23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FAE7-1189-4ADD-B436-0E27ED48B2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9748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454A-AFE2-4D04-B762-DC3FC26BB533}" type="datetimeFigureOut">
              <a:rPr lang="zh-TW" altLang="en-US" smtClean="0"/>
              <a:t>2018/8/23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FAE7-1189-4ADD-B436-0E27ED48B2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037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454A-AFE2-4D04-B762-DC3FC26BB533}" type="datetimeFigureOut">
              <a:rPr lang="zh-TW" altLang="en-US" smtClean="0"/>
              <a:t>2018/8/23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FAE7-1189-4ADD-B436-0E27ED48B2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86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454A-AFE2-4D04-B762-DC3FC26BB533}" type="datetimeFigureOut">
              <a:rPr lang="zh-TW" altLang="en-US" smtClean="0"/>
              <a:t>2018/8/23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FAE7-1189-4ADD-B436-0E27ED48B2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177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454A-AFE2-4D04-B762-DC3FC26BB533}" type="datetimeFigureOut">
              <a:rPr lang="zh-TW" altLang="en-US" smtClean="0"/>
              <a:t>2018/8/23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FAE7-1189-4ADD-B436-0E27ED48B2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45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454A-AFE2-4D04-B762-DC3FC26BB533}" type="datetimeFigureOut">
              <a:rPr lang="zh-TW" altLang="en-US" smtClean="0"/>
              <a:t>2018/8/23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FAE7-1189-4ADD-B436-0E27ED48B2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54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454A-AFE2-4D04-B762-DC3FC26BB533}" type="datetimeFigureOut">
              <a:rPr lang="zh-TW" altLang="en-US" smtClean="0"/>
              <a:t>2018/8/23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FAE7-1189-4ADD-B436-0E27ED48B2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351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454A-AFE2-4D04-B762-DC3FC26BB533}" type="datetimeFigureOut">
              <a:rPr lang="zh-TW" altLang="en-US" smtClean="0"/>
              <a:t>2018/8/23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FAE7-1189-4ADD-B436-0E27ED48B2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5292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2454A-AFE2-4D04-B762-DC3FC26BB533}" type="datetimeFigureOut">
              <a:rPr lang="zh-TW" altLang="en-US" smtClean="0"/>
              <a:t>2018/8/23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2FAE7-1189-4ADD-B436-0E27ED48B2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44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88640"/>
            <a:ext cx="4176464" cy="38210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516216" y="4009660"/>
            <a:ext cx="2627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6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示意圖，可設計夢幻感 </a:t>
            </a:r>
            <a:r>
              <a:rPr lang="en-US" altLang="zh-TW" sz="16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52031" y="908720"/>
            <a:ext cx="3888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幻化奢華瓶身   夢幻初心</a:t>
            </a:r>
            <a:endParaRPr lang="en-US" altLang="zh-TW" sz="24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桃樂絲心願</a:t>
            </a:r>
            <a:r>
              <a:rPr lang="en-US" altLang="zh-TW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PPSU</a:t>
            </a:r>
            <a:r>
              <a:rPr lang="zh-TW" altLang="en-US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寬口奶瓶系列</a:t>
            </a:r>
            <a:endParaRPr lang="zh-TW" altLang="en-US" sz="20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55577" y="2636912"/>
            <a:ext cx="26642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耐高溫高達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197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℃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專利排氣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寶寶不脹氣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仿母乳吸吮實感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588224" y="4370056"/>
            <a:ext cx="255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6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產品圖放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把手</a:t>
            </a:r>
            <a:r>
              <a:rPr lang="zh-TW" altLang="en-US" sz="16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系列的 </a:t>
            </a:r>
            <a:r>
              <a:rPr lang="en-US" altLang="zh-TW" sz="16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770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25" b="61094"/>
          <a:stretch/>
        </p:blipFill>
        <p:spPr bwMode="auto">
          <a:xfrm>
            <a:off x="5508105" y="1545758"/>
            <a:ext cx="4015458" cy="21084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5496" y="15007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奶瓶耐高溫消毒   耐熱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度高達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197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℃ 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7503" y="843072"/>
            <a:ext cx="5256585" cy="78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可微波加熱、蒸氣消毒、紫外線、煮沸，不釋放雙酚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實驗證明高壓蒸氣消毒可達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次以上！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79912" y="2298358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煮沸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323528" y="2261445"/>
            <a:ext cx="648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微波</a:t>
            </a:r>
            <a:endParaRPr lang="zh-TW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1393291" y="2271396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蒸氣</a:t>
            </a:r>
            <a:endParaRPr lang="zh-TW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2432526" y="2279289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紫外線</a:t>
            </a:r>
            <a:endParaRPr lang="zh-TW" altLang="en-US" b="1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831758" y="365424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179512" y="1988840"/>
            <a:ext cx="4320480" cy="100811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1994131" y="2780928"/>
            <a:ext cx="0" cy="57606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418067" y="3411067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400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設計圖標 </a:t>
            </a:r>
            <a:r>
              <a:rPr lang="en-US" altLang="zh-TW" sz="1400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9242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" r="5305" b="2571"/>
          <a:stretch/>
        </p:blipFill>
        <p:spPr bwMode="auto">
          <a:xfrm>
            <a:off x="4949962" y="44624"/>
            <a:ext cx="4158542" cy="5256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6322" y="16748"/>
            <a:ext cx="34255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奶嘴 仿母乳軟度設計</a:t>
            </a:r>
            <a:endParaRPr lang="en-US" altLang="zh-TW" sz="24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貼合寶寶嘴</a:t>
            </a:r>
            <a:r>
              <a:rPr lang="zh-TW" altLang="en-US" sz="20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型</a:t>
            </a:r>
            <a:endParaRPr lang="zh-TW" altLang="en-US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5496" y="1445875"/>
            <a:ext cx="4793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長時間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吸吮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不易破裂，柔軟度和觸感接近媽咪乳頭的奶嘴，寶寶易產生滿足感，螺旋勒條延展性佳！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40069" y="5301208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示意圖，設計類似上圖的感覺 </a:t>
            </a:r>
            <a:r>
              <a:rPr lang="en-US" altLang="zh-TW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5914" y="4377878"/>
            <a:ext cx="352839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通過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SGS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國際四大檢驗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 smtClean="0">
                <a:solidFill>
                  <a:srgbClr val="CC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✔ 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英國抗拉力、咬合測試</a:t>
            </a:r>
            <a:endParaRPr lang="en-US" altLang="zh-TW" sz="1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 smtClean="0">
                <a:solidFill>
                  <a:srgbClr val="CC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✔ 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中國質檢標準</a:t>
            </a:r>
            <a:endParaRPr lang="en-US" altLang="zh-TW" sz="1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 smtClean="0">
                <a:solidFill>
                  <a:srgbClr val="CC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✔ 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台灣食品器具、容器包裝衛生標準</a:t>
            </a:r>
            <a:endParaRPr lang="en-US" altLang="zh-TW" sz="1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 smtClean="0">
                <a:solidFill>
                  <a:srgbClr val="CC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✔ 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美國</a:t>
            </a:r>
            <a:r>
              <a:rPr lang="en-US" altLang="zh-TW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FDA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原料認證</a:t>
            </a:r>
            <a:endParaRPr lang="zh-TW" altLang="en-US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3721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9315" r="10366" b="16901"/>
          <a:stretch/>
        </p:blipFill>
        <p:spPr>
          <a:xfrm>
            <a:off x="179512" y="1574196"/>
            <a:ext cx="3249767" cy="3327594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9" t="5411" b="3173"/>
          <a:stretch/>
        </p:blipFill>
        <p:spPr bwMode="auto">
          <a:xfrm>
            <a:off x="6100519" y="1412776"/>
            <a:ext cx="4376137" cy="3149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7038183" y="4562718"/>
            <a:ext cx="2110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示意圖，他牌奶嘴 </a:t>
            </a:r>
            <a:r>
              <a:rPr lang="en-US" altLang="zh-TW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987824" y="1477198"/>
            <a:ext cx="1440160" cy="74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防止撕裂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延長奶嘴壽命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779912" y="2356138"/>
            <a:ext cx="16561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螺旋勒條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豐富彈性耐啃咬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707904" y="3284984"/>
            <a:ext cx="12961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霧化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不易沾粘嘴皮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65742" y="5282797"/>
            <a:ext cx="21660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尺寸標示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方便辨識奶嘴孔徑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12310"/>
            <a:ext cx="3635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母感奶嘴   抗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拉扯 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耐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氧化 </a:t>
            </a:r>
            <a:endParaRPr lang="en-US" altLang="zh-TW" sz="24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9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不含雙酚</a:t>
            </a:r>
            <a:r>
              <a:rPr lang="en-US" altLang="zh-TW" sz="19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9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可高溫消毒</a:t>
            </a:r>
            <a:endParaRPr lang="en-US" altLang="zh-TW" sz="19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2123728" y="1700808"/>
            <a:ext cx="864096" cy="0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2267744" y="2525271"/>
            <a:ext cx="1512168" cy="0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2843808" y="3501008"/>
            <a:ext cx="864096" cy="0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1276390" y="4442943"/>
            <a:ext cx="0" cy="917693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3672220" y="4716606"/>
            <a:ext cx="1800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食品</a:t>
            </a:r>
            <a:r>
              <a:rPr lang="zh-TW" altLang="en-US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級白金矽膠</a:t>
            </a:r>
            <a:endParaRPr lang="zh-TW" altLang="en-US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995936" y="5065439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400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設計圖標 </a:t>
            </a:r>
            <a:r>
              <a:rPr lang="en-US" altLang="zh-TW" sz="1400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4929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07504" y="16748"/>
            <a:ext cx="4752528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專利排氣系統   符合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寶寶吸吮力學</a:t>
            </a:r>
            <a:endParaRPr lang="en-US" altLang="zh-TW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9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寶寶喝奶更放心   媽咪不擔心</a:t>
            </a:r>
            <a:endParaRPr lang="zh-TW" altLang="en-US" sz="19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7504" y="1628800"/>
            <a:ext cx="32240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專利智慧排氣系統 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氣泡不回流，防止寶寶脹氣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圓環力學氣壓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厚實柔軟，不易扁塌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奶嘴仿母乳設計</a:t>
            </a:r>
            <a:endParaRPr lang="en-US" altLang="zh-TW" sz="20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47656" y="4026550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示意圖，設計類似上圖的感覺 </a:t>
            </a:r>
            <a:r>
              <a:rPr lang="en-US" altLang="zh-TW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721" y="1135474"/>
            <a:ext cx="3487279" cy="25892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直線單箭頭接點 4"/>
          <p:cNvCxnSpPr/>
          <p:nvPr/>
        </p:nvCxnSpPr>
        <p:spPr>
          <a:xfrm flipV="1">
            <a:off x="8964488" y="3391592"/>
            <a:ext cx="0" cy="804235"/>
          </a:xfrm>
          <a:prstGeom prst="straightConnector1">
            <a:avLst/>
          </a:prstGeom>
          <a:ln w="3810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084168" y="4386590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美工：無把手系列，沒有吸管 </a:t>
            </a:r>
            <a:r>
              <a:rPr lang="en-US" altLang="zh-TW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1110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9592" y="1044344"/>
            <a:ext cx="37444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 latinLnBrk="1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印刷通過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SGS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嚴格檢驗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，不含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重金屬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432" y="44624"/>
            <a:ext cx="3406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 latinLnBrk="1"/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瓶身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採用 德國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印刷顏料</a:t>
            </a:r>
            <a:endParaRPr lang="en-US" altLang="zh-TW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8" r="26079"/>
          <a:stretch/>
        </p:blipFill>
        <p:spPr bwMode="auto">
          <a:xfrm>
            <a:off x="179512" y="962203"/>
            <a:ext cx="718174" cy="50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6948264" y="436167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0547" y="1465039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4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 </a:t>
            </a:r>
            <a:r>
              <a:rPr lang="en-US" altLang="zh-TW" sz="14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29725"/>
            <a:ext cx="3810984" cy="4132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520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977677"/>
            <a:ext cx="529590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580112" y="4207416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示意圖，設計“</a:t>
            </a:r>
            <a:r>
              <a:rPr lang="zh-TW" altLang="en-US" sz="16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易握</a:t>
            </a:r>
            <a:r>
              <a:rPr lang="zh-TW" altLang="en-US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”的感覺 </a:t>
            </a:r>
            <a:r>
              <a:rPr lang="en-US" altLang="zh-TW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5496" y="44624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符合人體工學設計  易握瓶身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7504" y="9511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造型優美 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易握方便媽咪餵食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8"/>
          <a:stretch/>
        </p:blipFill>
        <p:spPr bwMode="auto">
          <a:xfrm>
            <a:off x="349424" y="2216642"/>
            <a:ext cx="1676400" cy="74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橢圓 10"/>
          <p:cNvSpPr/>
          <p:nvPr/>
        </p:nvSpPr>
        <p:spPr>
          <a:xfrm>
            <a:off x="-180528" y="764705"/>
            <a:ext cx="3240360" cy="936104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1187624" y="1556792"/>
            <a:ext cx="0" cy="57606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033420" y="2433513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400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設計類似這樣的圖標 </a:t>
            </a:r>
            <a:r>
              <a:rPr lang="en-US" altLang="zh-TW" sz="1400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7840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0"/>
            <a:ext cx="4549008" cy="5295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35496" y="16748"/>
            <a:ext cx="41764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 latinLnBrk="1">
              <a:lnSpc>
                <a:spcPct val="150000"/>
              </a:lnSpc>
            </a:pP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奶瓶耐摔  高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硬度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堅韌且輕盈</a:t>
            </a:r>
            <a:endParaRPr lang="en-US" altLang="zh-TW" sz="24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 fontAlgn="ctr" latinLnBrk="1">
              <a:lnSpc>
                <a:spcPct val="150000"/>
              </a:lnSpc>
            </a:pP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媽</a:t>
            </a:r>
            <a:r>
              <a:rPr lang="zh-TW" altLang="en-US" sz="20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咪請放心選用</a:t>
            </a:r>
            <a:endParaRPr lang="zh-TW" altLang="en-US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7504" y="1628800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奶瓶更耐摔，不容易碎裂。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自由落體試驗，奶瓶從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1.2m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高的地方自由落下，無破裂情形發生，耐摔性非常高！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675134" y="5301208"/>
            <a:ext cx="3492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示意圖，設計從高處摔下的圖示意 </a:t>
            </a:r>
            <a:r>
              <a:rPr lang="en-US" altLang="zh-TW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9043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115616" y="44624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夢幻初心</a:t>
            </a:r>
            <a:endParaRPr lang="zh-TW" altLang="en-US" sz="3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0"/>
          <a:stretch/>
        </p:blipFill>
        <p:spPr bwMode="auto">
          <a:xfrm>
            <a:off x="7084504" y="3068960"/>
            <a:ext cx="3896208" cy="316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99992" y="2204864"/>
            <a:ext cx="194421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寬口徑設計</a:t>
            </a:r>
            <a:endParaRPr lang="en-US" altLang="zh-TW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</a:p>
          <a:p>
            <a:pPr algn="ctr">
              <a:lnSpc>
                <a:spcPct val="150000"/>
              </a:lnSpc>
            </a:pPr>
            <a:r>
              <a:rPr lang="en-US" altLang="zh-TW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方便</a:t>
            </a:r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沖洗泡</a:t>
            </a:r>
            <a:r>
              <a:rPr lang="zh-TW" altLang="en-US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奶</a:t>
            </a:r>
            <a:endParaRPr lang="en-US" altLang="zh-TW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775848" y="6237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4" t="4917" r="14957" b="2491"/>
          <a:stretch/>
        </p:blipFill>
        <p:spPr bwMode="auto">
          <a:xfrm>
            <a:off x="1539594" y="1390235"/>
            <a:ext cx="977575" cy="261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0" t="6543" r="8599" b="5082"/>
          <a:stretch/>
        </p:blipFill>
        <p:spPr bwMode="auto">
          <a:xfrm>
            <a:off x="2842788" y="1057824"/>
            <a:ext cx="1002824" cy="261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7" t="6202" r="24561" b="6969"/>
          <a:stretch/>
        </p:blipFill>
        <p:spPr bwMode="auto">
          <a:xfrm>
            <a:off x="278951" y="1068752"/>
            <a:ext cx="956274" cy="261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706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95536" y="1844824"/>
            <a:ext cx="3888432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TW"/>
            </a:defPPr>
            <a:lvl1pPr fontAlgn="ctr" latinLnBrk="1">
              <a:lnSpc>
                <a:spcPct val="150000"/>
              </a:lnSpc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b="1" dirty="0" smtClean="0"/>
              <a:t>平</a:t>
            </a:r>
            <a:r>
              <a:rPr lang="zh-TW" altLang="en-US" b="1" dirty="0"/>
              <a:t>放切面</a:t>
            </a:r>
            <a:endParaRPr lang="en-US" altLang="zh-TW" b="1" dirty="0"/>
          </a:p>
          <a:p>
            <a:r>
              <a:rPr lang="zh-TW" altLang="en-US" dirty="0" smtClean="0"/>
              <a:t>瓶蓋可以倒立放置，避免奶嘴觸碰到桌面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347864" y="0"/>
            <a:ext cx="30963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貼心人性化設計</a:t>
            </a:r>
            <a:endParaRPr lang="en-US" altLang="zh-TW" sz="24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lnSpc>
                <a:spcPct val="150000"/>
              </a:lnSpc>
            </a:pP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體貼媽</a:t>
            </a:r>
            <a:r>
              <a:rPr lang="zh-TW" altLang="en-US" sz="20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咪的心</a:t>
            </a:r>
            <a:endParaRPr lang="zh-TW" altLang="en-US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5536" y="4326195"/>
            <a:ext cx="2223515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ctr" latinLnBrk="1">
              <a:lnSpc>
                <a:spcPct val="150000"/>
              </a:lnSpc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瓶蓋可防漏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ctr" latinLnBrk="1"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不易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灑，可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搖晃泡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奶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32"/>
          <a:stretch/>
        </p:blipFill>
        <p:spPr bwMode="auto">
          <a:xfrm>
            <a:off x="5004048" y="1340767"/>
            <a:ext cx="4113692" cy="2167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r="8722" b="50671"/>
          <a:stretch/>
        </p:blipFill>
        <p:spPr bwMode="auto">
          <a:xfrm>
            <a:off x="5004048" y="4081921"/>
            <a:ext cx="4126786" cy="24434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6520834" y="3508738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5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 </a:t>
            </a:r>
            <a:r>
              <a:rPr lang="en-US" altLang="zh-TW" sz="15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5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732240" y="6516481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5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 </a:t>
            </a:r>
            <a:r>
              <a:rPr lang="en-US" altLang="zh-TW" sz="15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5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1053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61"/>
          <a:stretch/>
        </p:blipFill>
        <p:spPr bwMode="auto">
          <a:xfrm>
            <a:off x="4644008" y="620688"/>
            <a:ext cx="4464160" cy="20138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539552" y="869811"/>
            <a:ext cx="1872208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TW"/>
            </a:defPPr>
            <a:lvl1pPr fontAlgn="ctr" latinLnBrk="1">
              <a:lnSpc>
                <a:spcPct val="150000"/>
              </a:lnSpc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b="1" dirty="0" smtClean="0"/>
              <a:t>防滑凸點設計</a:t>
            </a:r>
            <a:endParaRPr lang="en-US" altLang="zh-TW" b="1" dirty="0" smtClean="0"/>
          </a:p>
          <a:p>
            <a:r>
              <a:rPr lang="zh-TW" altLang="en-US" dirty="0"/>
              <a:t>可輕鬆</a:t>
            </a:r>
            <a:r>
              <a:rPr lang="zh-TW" altLang="en-US" dirty="0" smtClean="0"/>
              <a:t>組裝</a:t>
            </a:r>
            <a:endParaRPr lang="en-US" altLang="zh-TW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444208" y="2649543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5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 </a:t>
            </a:r>
            <a:r>
              <a:rPr lang="en-US" altLang="zh-TW" sz="15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5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361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40"/>
          <a:stretch/>
        </p:blipFill>
        <p:spPr bwMode="auto">
          <a:xfrm>
            <a:off x="6671917" y="6128"/>
            <a:ext cx="3781425" cy="37189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79"/>
          <a:stretch/>
        </p:blipFill>
        <p:spPr bwMode="auto">
          <a:xfrm>
            <a:off x="179512" y="3356992"/>
            <a:ext cx="4392488" cy="3451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5496" y="44624"/>
            <a:ext cx="4320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國際權威認證   台灣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原裝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進口</a:t>
            </a:r>
            <a:endParaRPr lang="en-US" altLang="zh-TW" sz="24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0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安全  無毒  環保</a:t>
            </a:r>
            <a:endParaRPr lang="zh-TW" altLang="en-US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514" y="1340768"/>
            <a:ext cx="5251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精選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歐美大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廠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PPSU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原料，產品均通過美國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SGS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FDA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食品級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檢驗認證！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5" t="21527" r="3875"/>
          <a:stretch/>
        </p:blipFill>
        <p:spPr bwMode="auto">
          <a:xfrm>
            <a:off x="1197763" y="2564904"/>
            <a:ext cx="925965" cy="413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19" y="2582952"/>
            <a:ext cx="801291" cy="4140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4634190" y="5157192"/>
            <a:ext cx="1593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酚</a:t>
            </a:r>
            <a: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、重金屬</a:t>
            </a:r>
            <a:endParaRPr lang="en-US" altLang="zh-TW" sz="16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未檢出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300192" y="5572502"/>
            <a:ext cx="20162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製作圖標，放在證書上</a:t>
            </a:r>
            <a:r>
              <a:rPr lang="en-US" altLang="zh-TW" sz="13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3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775848" y="3737765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7155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"/>
            <a:ext cx="3672408" cy="2425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502042" y="73302"/>
            <a:ext cx="4248472" cy="10514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時尚媽咪都瘋狂的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夢幻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奶瓶</a:t>
            </a:r>
            <a:endParaRPr lang="en-US" altLang="zh-TW" sz="24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fontAlgn="base">
              <a:lnSpc>
                <a:spcPct val="150000"/>
              </a:lnSpc>
            </a:pP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小獅王辛</a:t>
            </a:r>
            <a:r>
              <a:rPr lang="zh-TW" altLang="en-US" sz="20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巴是您的好選擇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510154" y="5038324"/>
            <a:ext cx="2232248" cy="83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獨角獸之夢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1600" dirty="0" smtClean="0">
                <a:ea typeface="微軟正黑體" panose="020B0604030504040204" pitchFamily="34" charset="-120"/>
              </a:rPr>
              <a:t>UNICORN’S  DREAMING</a:t>
            </a:r>
            <a:endParaRPr lang="en-US" altLang="zh-TW" sz="1600" dirty="0"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174450" y="4750292"/>
            <a:ext cx="2133854" cy="83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蔚藍圓舞曲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1600" dirty="0" smtClean="0">
                <a:ea typeface="微軟正黑體" panose="020B0604030504040204" pitchFamily="34" charset="-120"/>
              </a:rPr>
              <a:t>THE  BLUE  WALTZ</a:t>
            </a:r>
            <a:endParaRPr lang="en-US" altLang="zh-TW" sz="1600" dirty="0"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0393" y="4640069"/>
            <a:ext cx="1788016" cy="83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遇見丘比特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1600" dirty="0" smtClean="0">
                <a:ea typeface="微軟正黑體" panose="020B0604030504040204" pitchFamily="34" charset="-120"/>
              </a:rPr>
              <a:t>MEET  THE  CUPID</a:t>
            </a:r>
            <a:endParaRPr lang="en-US" altLang="zh-TW" sz="1600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775848" y="2425985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4" t="4917" r="14957" b="2491"/>
          <a:stretch/>
        </p:blipFill>
        <p:spPr bwMode="auto">
          <a:xfrm>
            <a:off x="3137490" y="2111544"/>
            <a:ext cx="977575" cy="261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0" t="6543" r="8599" b="5082"/>
          <a:stretch/>
        </p:blipFill>
        <p:spPr bwMode="auto">
          <a:xfrm>
            <a:off x="5605478" y="1679496"/>
            <a:ext cx="1002824" cy="261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7" t="6202" r="24561" b="6969"/>
          <a:stretch/>
        </p:blipFill>
        <p:spPr bwMode="auto">
          <a:xfrm>
            <a:off x="446264" y="1772816"/>
            <a:ext cx="956274" cy="261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6610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07504" y="44624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品牌理念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5496" y="836712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9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小獅王辛巴</a:t>
            </a:r>
            <a:r>
              <a:rPr lang="en-US" altLang="zh-TW" sz="1900" b="1" dirty="0" smtClean="0">
                <a:solidFill>
                  <a:srgbClr val="3333FF"/>
                </a:solidFill>
              </a:rPr>
              <a:t>‧</a:t>
            </a:r>
            <a:r>
              <a:rPr lang="zh-TW" altLang="en-US" sz="19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給寶寶一個人生好的開始</a:t>
            </a:r>
            <a:endParaRPr lang="en-US" altLang="zh-TW" sz="19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7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發現美麗的感動</a:t>
            </a:r>
            <a:r>
              <a:rPr lang="en-US" altLang="zh-TW" sz="1700" dirty="0" smtClean="0">
                <a:solidFill>
                  <a:srgbClr val="3333FF"/>
                </a:solidFill>
              </a:rPr>
              <a:t>‧</a:t>
            </a:r>
            <a:r>
              <a:rPr lang="zh-TW" altLang="en-US" sz="17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傳遞生命真實的力量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35496" y="2147372"/>
            <a:ext cx="3384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國際精英研發團隊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全方位溫馨規劃與設計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細膩呵護寶寶的每一個新里程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高品質源自於各方面的安全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7625" r="7246" b="5892"/>
          <a:stretch/>
        </p:blipFill>
        <p:spPr bwMode="auto">
          <a:xfrm>
            <a:off x="773578" y="3717032"/>
            <a:ext cx="1548172" cy="1992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橢圓 5"/>
          <p:cNvSpPr/>
          <p:nvPr/>
        </p:nvSpPr>
        <p:spPr>
          <a:xfrm>
            <a:off x="-180528" y="1844824"/>
            <a:ext cx="3384376" cy="3960440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851920" y="3789040"/>
            <a:ext cx="1944216" cy="699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LOGO</a:t>
            </a:r>
            <a:r>
              <a:rPr lang="zh-TW" altLang="en-US" sz="1400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擺中間，設計四個圈圈環繞周圍 </a:t>
            </a:r>
            <a:r>
              <a:rPr lang="en-US" altLang="zh-TW" sz="1400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6" t="7523" r="8610" b="9153"/>
          <a:stretch/>
        </p:blipFill>
        <p:spPr bwMode="auto">
          <a:xfrm>
            <a:off x="6510499" y="1367330"/>
            <a:ext cx="3083560" cy="27712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線單箭頭接點 8"/>
          <p:cNvCxnSpPr/>
          <p:nvPr/>
        </p:nvCxnSpPr>
        <p:spPr>
          <a:xfrm>
            <a:off x="2915816" y="3933056"/>
            <a:ext cx="936104" cy="7200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368203" y="413855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5033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5886" y="43483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 問與答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07504" y="548680"/>
            <a:ext cx="619268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 </a:t>
            </a:r>
            <a:r>
              <a:rPr lang="zh-TW" altLang="en-US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何謂 </a:t>
            </a:r>
            <a:r>
              <a:rPr lang="en-US" altLang="zh-TW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PPSU </a:t>
            </a:r>
            <a:r>
              <a:rPr lang="zh-TW" altLang="en-US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b="1" dirty="0" smtClean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PPSU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廣泛使用於，醫療器材的聚亞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苯基碸材質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，可耐酸鹼及耐高溫，品質堅韌，不容易變形，是非常好的原料！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 </a:t>
            </a:r>
            <a:r>
              <a:rPr lang="zh-TW" altLang="en-US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所搭配的奶嘴，有何特點？</a:t>
            </a:r>
            <a:endParaRPr lang="en-US" altLang="zh-TW" b="1" dirty="0" smtClean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母感防脹氣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奶嘴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多項專利：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防撕裂設計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螺旋勒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仿母乳軟度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智慧排氣系統 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圓環力學氣壓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 </a:t>
            </a:r>
            <a:r>
              <a:rPr lang="zh-TW" altLang="en-US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瓶</a:t>
            </a:r>
            <a:r>
              <a:rPr lang="zh-TW" altLang="en-US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身呈</a:t>
            </a:r>
            <a:r>
              <a:rPr lang="zh-TW" altLang="en-US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透明琥珀色</a:t>
            </a:r>
            <a:r>
              <a:rPr lang="zh-TW" altLang="en-US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b="1" dirty="0" smtClean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無添加染色料，天然原色，自然呈現透明琥珀色，採用美國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SOLVAY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PPSU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原料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，並通過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FDA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食品級認證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5851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5496" y="44624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產品實拍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7522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74" y="476671"/>
            <a:ext cx="7518675" cy="209823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67544" y="4581128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蟬聯 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媽媽寶寶婦幼菁品</a:t>
            </a:r>
            <a:r>
              <a:rPr lang="zh-TW" altLang="en-US" sz="3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大賞</a:t>
            </a:r>
            <a:endParaRPr lang="zh-TW" altLang="en-US" sz="3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77735" y="25556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692696"/>
            <a:ext cx="2995812" cy="16366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618758"/>
            <a:ext cx="2623676" cy="173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60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00039"/>
            <a:ext cx="42576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51520" y="2708920"/>
            <a:ext cx="338437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ea typeface="微軟正黑體" panose="020B0604030504040204" pitchFamily="34" charset="-120"/>
              </a:rPr>
              <a:t>UNICORN’S</a:t>
            </a:r>
          </a:p>
          <a:p>
            <a:r>
              <a:rPr lang="en-US" altLang="zh-TW" sz="2400" dirty="0" smtClean="0">
                <a:ea typeface="微軟正黑體" panose="020B0604030504040204" pitchFamily="34" charset="-120"/>
              </a:rPr>
              <a:t>DREAMING</a:t>
            </a: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獨角獸之夢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愛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與希望的浪漫神守、夢幻騎士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016761" y="594818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4139952" y="1196752"/>
            <a:ext cx="2952328" cy="468052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5724128" y="819509"/>
            <a:ext cx="555902" cy="160061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4911878" y="450177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改放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無把手</a:t>
            </a:r>
            <a:r>
              <a:rPr lang="zh-TW" altLang="en-US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的產品圖 </a:t>
            </a:r>
            <a:r>
              <a:rPr lang="en-US" altLang="zh-TW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2273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66989"/>
            <a:ext cx="4238625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251520" y="2708920"/>
            <a:ext cx="338437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ea typeface="微軟正黑體" panose="020B0604030504040204" pitchFamily="34" charset="-120"/>
              </a:rPr>
              <a:t>THE</a:t>
            </a:r>
          </a:p>
          <a:p>
            <a:r>
              <a:rPr lang="en-US" altLang="zh-TW" sz="2400" dirty="0" smtClean="0">
                <a:ea typeface="微軟正黑體" panose="020B0604030504040204" pitchFamily="34" charset="-120"/>
              </a:rPr>
              <a:t>BLUE  WALTZ</a:t>
            </a: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蔚藍圓舞曲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美麗優雅的空中舞者、太陽之神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724128" y="573325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3707904" y="1196752"/>
            <a:ext cx="2952328" cy="468052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5446177" y="766684"/>
            <a:ext cx="555902" cy="160061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911878" y="450177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改放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無把手</a:t>
            </a:r>
            <a:r>
              <a:rPr lang="zh-TW" altLang="en-US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的產品圖 </a:t>
            </a:r>
            <a:r>
              <a:rPr lang="en-US" altLang="zh-TW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794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556792"/>
            <a:ext cx="4238625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251520" y="2708920"/>
            <a:ext cx="338437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ea typeface="微軟正黑體" panose="020B0604030504040204" pitchFamily="34" charset="-120"/>
              </a:rPr>
              <a:t>MEET</a:t>
            </a:r>
          </a:p>
          <a:p>
            <a:r>
              <a:rPr lang="en-US" altLang="zh-TW" sz="2400" dirty="0" smtClean="0">
                <a:ea typeface="微軟正黑體" panose="020B0604030504040204" pitchFamily="34" charset="-120"/>
              </a:rPr>
              <a:t>THE  CUPID</a:t>
            </a: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遇見丘比特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柔美靈動的幸運精靈、守護天使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805043" y="576707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3707904" y="1321557"/>
            <a:ext cx="2952328" cy="468052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5724128" y="819509"/>
            <a:ext cx="555902" cy="160061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911878" y="450177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改放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無把手</a:t>
            </a:r>
            <a:r>
              <a:rPr lang="zh-TW" altLang="en-US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的產品圖 </a:t>
            </a:r>
            <a:r>
              <a:rPr lang="en-US" altLang="zh-TW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8355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735192" y="522920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200ml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89667" y="522920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270ml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187811" y="522920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360ml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999982" y="6215718"/>
            <a:ext cx="195011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搭配寬口十字孔 </a:t>
            </a:r>
            <a:r>
              <a:rPr lang="en-US" altLang="zh-TW" sz="1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 </a:t>
            </a:r>
            <a:r>
              <a:rPr lang="zh-TW" altLang="en-US" sz="1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奶嘴</a:t>
            </a:r>
            <a:endParaRPr lang="zh-TW" altLang="en-US" sz="1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35192" y="6186541"/>
            <a:ext cx="18565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搭配寬口十字孔 </a:t>
            </a:r>
            <a:r>
              <a:rPr lang="en-US" altLang="zh-TW" sz="1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 </a:t>
            </a:r>
            <a:r>
              <a:rPr lang="zh-TW" altLang="en-US" sz="1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奶嘴</a:t>
            </a:r>
            <a:endParaRPr lang="zh-TW" altLang="en-US" sz="1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45788" y="10846"/>
            <a:ext cx="6851216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奶瓶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搭配超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柔防脹氣寬口十字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孔奶嘴</a:t>
            </a:r>
            <a:endParaRPr lang="en-US" altLang="zh-TW" sz="24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0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奶瓶 三色任選</a:t>
            </a:r>
            <a:endParaRPr lang="en-US" altLang="zh-TW" sz="20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5" t="7193" r="43089" b="69689"/>
          <a:stretch/>
        </p:blipFill>
        <p:spPr bwMode="auto">
          <a:xfrm>
            <a:off x="1100948" y="5634564"/>
            <a:ext cx="259023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6" t="36229" r="25338" b="38750"/>
          <a:stretch/>
        </p:blipFill>
        <p:spPr bwMode="auto">
          <a:xfrm>
            <a:off x="755576" y="5634564"/>
            <a:ext cx="25583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5" t="69689" r="19252" b="3450"/>
          <a:stretch/>
        </p:blipFill>
        <p:spPr bwMode="auto">
          <a:xfrm>
            <a:off x="1419087" y="5634564"/>
            <a:ext cx="25792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5" t="7193" r="43089" b="69689"/>
          <a:stretch/>
        </p:blipFill>
        <p:spPr bwMode="auto">
          <a:xfrm>
            <a:off x="4380938" y="5634564"/>
            <a:ext cx="259023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6" t="36229" r="25338" b="38750"/>
          <a:stretch/>
        </p:blipFill>
        <p:spPr bwMode="auto">
          <a:xfrm>
            <a:off x="4035566" y="5634564"/>
            <a:ext cx="25583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5" t="69689" r="19252" b="3450"/>
          <a:stretch/>
        </p:blipFill>
        <p:spPr bwMode="auto">
          <a:xfrm>
            <a:off x="4699077" y="5634564"/>
            <a:ext cx="25792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5" t="7193" r="43089" b="69689"/>
          <a:stretch/>
        </p:blipFill>
        <p:spPr bwMode="auto">
          <a:xfrm>
            <a:off x="7596336" y="5634564"/>
            <a:ext cx="259023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6" t="36229" r="25338" b="38750"/>
          <a:stretch/>
        </p:blipFill>
        <p:spPr bwMode="auto">
          <a:xfrm>
            <a:off x="7250964" y="5634564"/>
            <a:ext cx="25583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5" t="69689" r="19252" b="3450"/>
          <a:stretch/>
        </p:blipFill>
        <p:spPr bwMode="auto">
          <a:xfrm>
            <a:off x="7914475" y="5634564"/>
            <a:ext cx="25792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9315" r="10366" b="16901"/>
          <a:stretch/>
        </p:blipFill>
        <p:spPr>
          <a:xfrm rot="1012202">
            <a:off x="107739" y="5973030"/>
            <a:ext cx="702583" cy="7194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70935" y="1264985"/>
            <a:ext cx="2938625" cy="4467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17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蜜粉色  </a:t>
            </a:r>
            <a:r>
              <a:rPr lang="en-US" altLang="zh-TW" sz="17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 </a:t>
            </a:r>
            <a:r>
              <a:rPr lang="zh-TW" altLang="en-US" sz="17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天藍色  </a:t>
            </a:r>
            <a:r>
              <a:rPr lang="en-US" altLang="zh-TW" sz="17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 </a:t>
            </a:r>
            <a:r>
              <a:rPr lang="zh-TW" altLang="en-US" sz="17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果綠色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9315" r="10366" b="16901"/>
          <a:stretch/>
        </p:blipFill>
        <p:spPr>
          <a:xfrm rot="1012202">
            <a:off x="3365126" y="6002207"/>
            <a:ext cx="702583" cy="71941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9315" r="10366" b="16901"/>
          <a:stretch/>
        </p:blipFill>
        <p:spPr>
          <a:xfrm rot="1012202">
            <a:off x="6588459" y="6035746"/>
            <a:ext cx="702583" cy="71941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174823" y="6215718"/>
            <a:ext cx="19691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搭配寬口十字孔 </a:t>
            </a:r>
            <a:r>
              <a:rPr lang="en-US" altLang="zh-TW" sz="1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 </a:t>
            </a:r>
            <a:r>
              <a:rPr lang="zh-TW" altLang="en-US" sz="1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奶嘴</a:t>
            </a:r>
            <a:endParaRPr lang="zh-TW" altLang="en-US" sz="1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-1996393" y="437763"/>
            <a:ext cx="1988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2400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示意圖，圖片來自官網 </a:t>
            </a:r>
            <a:r>
              <a:rPr lang="en-US" altLang="zh-TW" sz="2400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1" t="6930" r="9896" b="2505"/>
          <a:stretch/>
        </p:blipFill>
        <p:spPr bwMode="auto">
          <a:xfrm>
            <a:off x="569819" y="2527886"/>
            <a:ext cx="1338858" cy="2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3" t="4394" r="26446" b="6513"/>
          <a:stretch/>
        </p:blipFill>
        <p:spPr bwMode="auto">
          <a:xfrm>
            <a:off x="3788715" y="2105110"/>
            <a:ext cx="1278538" cy="29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4" t="4917" r="14957" b="2491"/>
          <a:stretch/>
        </p:blipFill>
        <p:spPr bwMode="auto">
          <a:xfrm>
            <a:off x="7103080" y="1782173"/>
            <a:ext cx="1245533" cy="33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691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" t="6560" r="2888" b="2607"/>
          <a:stretch/>
        </p:blipFill>
        <p:spPr bwMode="auto">
          <a:xfrm>
            <a:off x="1619672" y="1196751"/>
            <a:ext cx="2880320" cy="245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4624"/>
            <a:ext cx="1748579" cy="687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755575" y="447055"/>
            <a:ext cx="4752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桃樂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絲心願 </a:t>
            </a:r>
            <a:r>
              <a:rPr lang="en-US" altLang="zh-TW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PPSU 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寬口雙凹奶瓶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16024" y="3810813"/>
            <a:ext cx="4716016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品牌：小獅王辛巴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顏色：</a:t>
            </a: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蜜</a:t>
            </a: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粉色 </a:t>
            </a:r>
            <a:r>
              <a:rPr lang="en-US" altLang="zh-TW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天藍色 </a:t>
            </a:r>
            <a:r>
              <a:rPr lang="en-US" altLang="zh-TW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果</a:t>
            </a: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</a:t>
            </a:r>
            <a:endParaRPr lang="en-US" altLang="zh-TW" sz="14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材質：奶瓶蓋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中蓋：聚丙烯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(-20</a:t>
            </a:r>
            <a:r>
              <a:rPr lang="en-US" altLang="zh-TW" sz="1400" dirty="0" smtClean="0">
                <a:latin typeface="arial"/>
              </a:rPr>
              <a:t>°C</a:t>
            </a:r>
            <a:r>
              <a:rPr lang="zh-TW" altLang="en-US" sz="1400" dirty="0" smtClean="0">
                <a:latin typeface="arial"/>
              </a:rPr>
              <a:t> 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+100</a:t>
            </a:r>
            <a:r>
              <a:rPr lang="en-US" altLang="zh-TW" sz="1400" dirty="0" smtClean="0">
                <a:latin typeface="arial"/>
              </a:rPr>
              <a:t>°C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奶瓶：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PPSU  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(-20</a:t>
            </a:r>
            <a:r>
              <a:rPr lang="en-US" altLang="zh-TW" sz="1400" dirty="0">
                <a:latin typeface="arial"/>
              </a:rPr>
              <a:t>°C</a:t>
            </a:r>
            <a:r>
              <a:rPr lang="zh-TW" altLang="en-US" sz="1400" dirty="0">
                <a:latin typeface="arial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197</a:t>
            </a:r>
            <a:r>
              <a:rPr lang="en-US" altLang="zh-TW" sz="1400" dirty="0" smtClean="0">
                <a:latin typeface="arial"/>
              </a:rPr>
              <a:t>°C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防脹氣奶嘴：食品級白金矽膠   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(-40</a:t>
            </a:r>
            <a:r>
              <a:rPr lang="en-US" altLang="zh-TW" sz="1400" dirty="0" smtClean="0">
                <a:latin typeface="arial"/>
              </a:rPr>
              <a:t>°C</a:t>
            </a:r>
            <a:r>
              <a:rPr lang="zh-TW" altLang="en-US" sz="1400" dirty="0" smtClean="0">
                <a:latin typeface="arial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150</a:t>
            </a:r>
            <a:r>
              <a:rPr lang="en-US" altLang="zh-TW" sz="1400" dirty="0" smtClean="0">
                <a:latin typeface="arial"/>
              </a:rPr>
              <a:t>°C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</a:t>
            </a:r>
            <a:r>
              <a:rPr lang="en-US" altLang="zh-TW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200ml / 270ml / 360ml</a:t>
            </a:r>
          </a:p>
          <a:p>
            <a:pPr lvl="0">
              <a:lnSpc>
                <a:spcPct val="150000"/>
              </a:lnSpc>
            </a:pP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產地：台灣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050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4" t="4917" r="14957" b="2491"/>
          <a:stretch/>
        </p:blipFill>
        <p:spPr bwMode="auto">
          <a:xfrm>
            <a:off x="3092731" y="1372747"/>
            <a:ext cx="1873012" cy="500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682055" y="4876418"/>
            <a:ext cx="249034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 latinLnBrk="1">
              <a:lnSpc>
                <a:spcPct val="150000"/>
              </a:lnSpc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瓶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身呈透明琥珀色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fontAlgn="ctr" latinLnBrk="1">
              <a:lnSpc>
                <a:spcPct val="15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通過美國 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FDA 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食品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認證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65743" y="1196752"/>
            <a:ext cx="1766497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ctr" latinLnBrk="1">
              <a:lnSpc>
                <a:spcPct val="150000"/>
              </a:lnSpc>
            </a:pP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瓶蓋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防漏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69" y="44624"/>
            <a:ext cx="3615299" cy="27363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矩形 16"/>
          <p:cNvSpPr/>
          <p:nvPr/>
        </p:nvSpPr>
        <p:spPr>
          <a:xfrm>
            <a:off x="118299" y="4293096"/>
            <a:ext cx="2437477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 fontAlgn="ctr" latinLnBrk="1">
              <a:lnSpc>
                <a:spcPct val="150000"/>
              </a:lnSpc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瓶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身耐高溫高達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197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℃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740514"/>
            <a:ext cx="250576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ctr" latinLnBrk="1">
              <a:lnSpc>
                <a:spcPct val="150000"/>
              </a:lnSpc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重複清洗耐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磨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 fontAlgn="ctr" latinLnBrk="1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不易劣化  比一般材質更耐用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5496" y="0"/>
            <a:ext cx="4320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夢幻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寬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口 </a:t>
            </a:r>
            <a:r>
              <a:rPr lang="en-US" altLang="zh-TW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PPSU 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奶瓶  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大特點</a:t>
            </a:r>
            <a:endParaRPr lang="en-US" altLang="zh-TW" sz="24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高硬度堅韌</a:t>
            </a:r>
            <a:r>
              <a:rPr lang="zh-TW" altLang="en-US" sz="20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輕盈    攜帶方便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067944" y="1484784"/>
            <a:ext cx="89779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4067944" y="1988840"/>
            <a:ext cx="122413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292080" y="1756990"/>
            <a:ext cx="2273636" cy="7848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ctr" latinLnBrk="1">
              <a:lnSpc>
                <a:spcPct val="150000"/>
              </a:lnSpc>
            </a:pP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母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感防脹氣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奶嘴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ctr" latinLnBrk="1">
              <a:lnSpc>
                <a:spcPct val="15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擁有多項專利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9" name="直線接點 28"/>
          <p:cNvCxnSpPr/>
          <p:nvPr/>
        </p:nvCxnSpPr>
        <p:spPr>
          <a:xfrm>
            <a:off x="4725954" y="4533580"/>
            <a:ext cx="99817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5721172" y="4278287"/>
            <a:ext cx="162248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ctr" latinLnBrk="1">
              <a:lnSpc>
                <a:spcPct val="150000"/>
              </a:lnSpc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易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握瓶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/>
          <p:cNvCxnSpPr/>
          <p:nvPr/>
        </p:nvCxnSpPr>
        <p:spPr>
          <a:xfrm>
            <a:off x="2505765" y="5043654"/>
            <a:ext cx="86409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83568" y="4797152"/>
            <a:ext cx="182219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ctr" latinLnBrk="1">
              <a:lnSpc>
                <a:spcPct val="150000"/>
              </a:lnSpc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德國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油墨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印刷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 fontAlgn="ctr" latinLnBrk="1">
              <a:lnSpc>
                <a:spcPct val="15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通過 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SGS 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檢驗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8" name="直線接點 37"/>
          <p:cNvCxnSpPr/>
          <p:nvPr/>
        </p:nvCxnSpPr>
        <p:spPr>
          <a:xfrm flipV="1">
            <a:off x="2555776" y="4538737"/>
            <a:ext cx="1008112" cy="1480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4680012" y="5157192"/>
            <a:ext cx="99817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505765" y="5949280"/>
            <a:ext cx="99817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0" y="187721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瓶</a:t>
            </a:r>
            <a:r>
              <a:rPr lang="zh-TW" altLang="en-US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身抗酸鹼</a:t>
            </a:r>
            <a:endParaRPr lang="zh-TW" altLang="en-US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-36512" y="2204864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400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設計圖標 </a:t>
            </a:r>
            <a:r>
              <a:rPr lang="en-US" altLang="zh-TW" sz="1400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8459924" y="277163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8703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</TotalTime>
  <Words>1065</Words>
  <Application>Microsoft Office PowerPoint</Application>
  <PresentationFormat>如螢幕大小 (4:3)</PresentationFormat>
  <Paragraphs>179</Paragraphs>
  <Slides>23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4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bt</dc:creator>
  <cp:lastModifiedBy>bt</cp:lastModifiedBy>
  <cp:revision>118</cp:revision>
  <dcterms:created xsi:type="dcterms:W3CDTF">2018-08-20T01:30:35Z</dcterms:created>
  <dcterms:modified xsi:type="dcterms:W3CDTF">2018-08-23T08:08:55Z</dcterms:modified>
</cp:coreProperties>
</file>